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hapevt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tvsa.org/" TargetMode="External"/><Relationship Id="rId3" Type="http://schemas.openxmlformats.org/officeDocument/2006/relationships/hyperlink" Target="mailto:Jennifer.Woolard@vermont.gov" TargetMode="External"/><Relationship Id="rId7" Type="http://schemas.openxmlformats.org/officeDocument/2006/relationships/hyperlink" Target="http://www.ccsso.org/Who_We_Are/Meet_the_Chiefs.html?State=Vermont%20Agency%20of%20Education" TargetMode="External"/><Relationship Id="rId2" Type="http://schemas.openxmlformats.org/officeDocument/2006/relationships/hyperlink" Target="mailto:donna.mcallister@state.vt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ducation.vermont.gov/student-learning/content-areas/physical-education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education.vermont.gov/" TargetMode="External"/><Relationship Id="rId10" Type="http://schemas.openxmlformats.org/officeDocument/2006/relationships/hyperlink" Target="http://governor.vermont.gov/" TargetMode="External"/><Relationship Id="rId4" Type="http://schemas.openxmlformats.org/officeDocument/2006/relationships/hyperlink" Target="http://education.vermont.gov/vermont-schools/education-laws/essa" TargetMode="External"/><Relationship Id="rId9" Type="http://schemas.openxmlformats.org/officeDocument/2006/relationships/hyperlink" Target="http://www.vpaonline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VERMONT!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3235" r="21144" b="44853"/>
          <a:stretch/>
        </p:blipFill>
        <p:spPr bwMode="auto">
          <a:xfrm>
            <a:off x="1035422" y="-1"/>
            <a:ext cx="10063352" cy="32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0588" r="53652" b="28125"/>
          <a:stretch/>
        </p:blipFill>
        <p:spPr bwMode="auto">
          <a:xfrm>
            <a:off x="3361764" y="2958353"/>
            <a:ext cx="5163671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Vermont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106" y="5150407"/>
            <a:ext cx="31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www.shapevt.org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38" y="1672168"/>
            <a:ext cx="5710592" cy="31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Vermont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06792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Donna McAllister</a:t>
            </a:r>
            <a:r>
              <a:rPr lang="en-US" sz="2000" dirty="0"/>
              <a:t>, </a:t>
            </a:r>
            <a:r>
              <a:rPr lang="en-US" sz="2000" dirty="0" err="1"/>
              <a:t>Dept</a:t>
            </a:r>
            <a:r>
              <a:rPr lang="en-US" sz="2000" dirty="0"/>
              <a:t> of Ed HE Specialist, 802-479-1426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Jennifer Woolard</a:t>
            </a:r>
            <a:r>
              <a:rPr lang="en-US" sz="2000" dirty="0"/>
              <a:t>, Dept of Health PA Specialist, 802-863-7393</a:t>
            </a:r>
          </a:p>
          <a:p>
            <a:r>
              <a:rPr lang="en-US" sz="2400" dirty="0"/>
              <a:t>Vermont Agency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Vermont Agency of Education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Agency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Vermont Superintendents</a:t>
            </a:r>
            <a:br>
              <a:rPr lang="en-US" sz="2000" b="1" dirty="0"/>
            </a:br>
            <a:r>
              <a:rPr lang="en-US" sz="2000" b="1" u="sng" dirty="0">
                <a:hlinkClick r:id="rId9"/>
              </a:rPr>
              <a:t>Vermont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Phil Scott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1249</TotalTime>
  <Words>1437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Vermont Advocates for YOU!</vt:lpstr>
      <vt:lpstr>Vermont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156</cp:revision>
  <dcterms:created xsi:type="dcterms:W3CDTF">2015-10-25T21:50:48Z</dcterms:created>
  <dcterms:modified xsi:type="dcterms:W3CDTF">2017-06-14T16:01:22Z</dcterms:modified>
</cp:coreProperties>
</file>